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6" r:id="rId4"/>
    <p:sldId id="258" r:id="rId5"/>
    <p:sldId id="259" r:id="rId6"/>
    <p:sldId id="261" r:id="rId7"/>
    <p:sldId id="267" r:id="rId8"/>
    <p:sldId id="265" r:id="rId9"/>
    <p:sldId id="274" r:id="rId10"/>
    <p:sldId id="269" r:id="rId11"/>
    <p:sldId id="270" r:id="rId12"/>
    <p:sldId id="275" r:id="rId13"/>
    <p:sldId id="268" r:id="rId14"/>
    <p:sldId id="276" r:id="rId15"/>
    <p:sldId id="278" r:id="rId16"/>
    <p:sldId id="271" r:id="rId17"/>
    <p:sldId id="272" r:id="rId18"/>
    <p:sldId id="27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764CF0-6CF4-4278-BBA2-57A11CA21E78}" type="datetimeFigureOut">
              <a:rPr lang="es-AR" smtClean="0"/>
              <a:t>25/11/2020</a:t>
            </a:fld>
            <a:endParaRPr lang="es-A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BF43C-57AC-4129-A6B0-916118B584BE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81387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jpeg"/><Relationship Id="rId4" Type="http://schemas.openxmlformats.org/officeDocument/2006/relationships/image" Target="../media/image16.PNG"/><Relationship Id="rId9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C6B4E-85B9-4B78-B958-4672870F7A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1451588"/>
          </a:xfrm>
        </p:spPr>
        <p:txBody>
          <a:bodyPr>
            <a:normAutofit/>
          </a:bodyPr>
          <a:lstStyle/>
          <a:p>
            <a:r>
              <a:rPr lang="en-US" sz="7200" dirty="0" err="1"/>
              <a:t>Configuracion</a:t>
            </a:r>
            <a:r>
              <a:rPr lang="en-US" sz="7200" dirty="0"/>
              <a:t> Darlington</a:t>
            </a:r>
            <a:endParaRPr lang="es-AR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2FB5BC-E637-40A8-8027-3D100C1475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7280" y="2404879"/>
            <a:ext cx="10058400" cy="1143000"/>
          </a:xfrm>
        </p:spPr>
        <p:txBody>
          <a:bodyPr/>
          <a:lstStyle/>
          <a:p>
            <a:r>
              <a:rPr lang="en-US" dirty="0" err="1"/>
              <a:t>Comparacion</a:t>
            </a:r>
            <a:r>
              <a:rPr lang="en-US" dirty="0"/>
              <a:t> carga </a:t>
            </a:r>
            <a:r>
              <a:rPr lang="en-US" dirty="0" err="1"/>
              <a:t>activA</a:t>
            </a:r>
            <a:r>
              <a:rPr lang="en-US" dirty="0"/>
              <a:t> y </a:t>
            </a:r>
            <a:r>
              <a:rPr lang="en-US" dirty="0" err="1"/>
              <a:t>pasiva</a:t>
            </a:r>
            <a:endParaRPr lang="en-US" dirty="0"/>
          </a:p>
          <a:p>
            <a:r>
              <a:rPr lang="en-US" sz="2000" dirty="0"/>
              <a:t>Grupo 6</a:t>
            </a:r>
            <a:endParaRPr lang="es-AR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EE09AF-4723-41D9-933C-8BBD5A8DF33C}"/>
              </a:ext>
            </a:extLst>
          </p:cNvPr>
          <p:cNvSpPr txBox="1"/>
          <p:nvPr/>
        </p:nvSpPr>
        <p:spPr>
          <a:xfrm>
            <a:off x="1535837" y="4758431"/>
            <a:ext cx="26402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German </a:t>
            </a:r>
            <a:r>
              <a:rPr lang="en-US" dirty="0" err="1"/>
              <a:t>Bertachini</a:t>
            </a:r>
            <a:r>
              <a:rPr lang="en-US" dirty="0"/>
              <a:t> 58750</a:t>
            </a:r>
          </a:p>
          <a:p>
            <a:r>
              <a:rPr lang="en-US" dirty="0"/>
              <a:t>Victor Oh                  56679</a:t>
            </a:r>
          </a:p>
          <a:p>
            <a:r>
              <a:rPr lang="en-US" dirty="0"/>
              <a:t>Francisco Musich    58124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860295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D29FF-D470-4768-ACD5-EE6F3D18F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Polarizacion</a:t>
            </a:r>
            <a:endParaRPr lang="es-AR" dirty="0"/>
          </a:p>
        </p:txBody>
      </p:sp>
      <p:pic>
        <p:nvPicPr>
          <p:cNvPr id="11" name="Content Placeholder 10" descr="Table&#10;&#10;Description automatically generated">
            <a:extLst>
              <a:ext uri="{FF2B5EF4-FFF2-40B4-BE49-F238E27FC236}">
                <a16:creationId xmlns:a16="http://schemas.microsoft.com/office/drawing/2014/main" id="{A503A929-791B-4DA3-8E6C-CAC8C9AFE1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3006492"/>
            <a:ext cx="4123423" cy="1346847"/>
          </a:xfrm>
        </p:spPr>
      </p:pic>
      <p:pic>
        <p:nvPicPr>
          <p:cNvPr id="13" name="Picture 12" descr="A picture containing wooden, mounted, hanging, room&#10;&#10;Description automatically generated">
            <a:extLst>
              <a:ext uri="{FF2B5EF4-FFF2-40B4-BE49-F238E27FC236}">
                <a16:creationId xmlns:a16="http://schemas.microsoft.com/office/drawing/2014/main" id="{04E2FF44-60A1-4137-AA3A-D95B80E66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299" y="3006491"/>
            <a:ext cx="4184381" cy="13565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B66E1D-ACB1-413B-969D-73219FC190F8}"/>
              </a:ext>
            </a:extLst>
          </p:cNvPr>
          <p:cNvSpPr txBox="1"/>
          <p:nvPr/>
        </p:nvSpPr>
        <p:spPr>
          <a:xfrm>
            <a:off x="2487845" y="2385391"/>
            <a:ext cx="1342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Carga </a:t>
            </a:r>
            <a:r>
              <a:rPr lang="en-US" dirty="0" err="1"/>
              <a:t>Pasiva</a:t>
            </a:r>
            <a:endParaRPr lang="es-A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159D08-1F10-4BB9-AEFA-815AF990A9CD}"/>
              </a:ext>
            </a:extLst>
          </p:cNvPr>
          <p:cNvSpPr txBox="1"/>
          <p:nvPr/>
        </p:nvSpPr>
        <p:spPr>
          <a:xfrm>
            <a:off x="8395485" y="2401091"/>
            <a:ext cx="1336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Carga </a:t>
            </a:r>
            <a:r>
              <a:rPr lang="en-US" dirty="0" err="1"/>
              <a:t>Activa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573702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0A3FC-6D9B-4210-A3DF-6A78C29E3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Parametros</a:t>
            </a:r>
            <a:r>
              <a:rPr lang="en-US" dirty="0"/>
              <a:t> </a:t>
            </a:r>
            <a:r>
              <a:rPr lang="en-US" dirty="0" err="1"/>
              <a:t>Incrementales</a:t>
            </a:r>
            <a:endParaRPr lang="es-AR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879AA079-AFCB-4A0D-A126-FAEB1782B7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9199" y="2393318"/>
            <a:ext cx="3634562" cy="997175"/>
          </a:xfrm>
        </p:spPr>
      </p:pic>
    </p:spTree>
    <p:extLst>
      <p:ext uri="{BB962C8B-B14F-4D97-AF65-F5344CB8AC3E}">
        <p14:creationId xmlns:p14="http://schemas.microsoft.com/office/powerpoint/2010/main" val="1701512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46981-6C61-4E24-A710-2BF5EFB37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Circuitos</a:t>
            </a:r>
            <a:r>
              <a:rPr lang="en-US" dirty="0"/>
              <a:t> </a:t>
            </a:r>
            <a:r>
              <a:rPr lang="en-US" dirty="0" err="1"/>
              <a:t>Simulados</a:t>
            </a:r>
            <a:endParaRPr lang="es-AR" dirty="0"/>
          </a:p>
        </p:txBody>
      </p:sp>
      <p:pic>
        <p:nvPicPr>
          <p:cNvPr id="4" name="Content Placeholder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D449AB5D-88CD-4043-8F41-9725FAC74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9536" y="1950589"/>
            <a:ext cx="8046720" cy="375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58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C7B9D-5938-4B8F-9284-52CDA4C45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Simulaciones</a:t>
            </a:r>
            <a:endParaRPr lang="es-A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C0BA7-B1D2-4AA2-96A6-26C19DAAE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30" y="2100262"/>
            <a:ext cx="4606765" cy="2008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99308C-AD31-4267-B6AF-743D3B26F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411" y="1977129"/>
            <a:ext cx="3073637" cy="2732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5F2522-4AB3-4FCA-8C51-2D65ED93A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721" y="2100262"/>
            <a:ext cx="3317817" cy="26574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66ADFF-B27D-42A5-A13D-B69DF6215937}"/>
              </a:ext>
            </a:extLst>
          </p:cNvPr>
          <p:cNvSpPr txBox="1"/>
          <p:nvPr/>
        </p:nvSpPr>
        <p:spPr>
          <a:xfrm>
            <a:off x="7290219" y="4949880"/>
            <a:ext cx="2115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Ganancia</a:t>
            </a:r>
            <a:r>
              <a:rPr lang="en-US" dirty="0"/>
              <a:t> de Tension</a:t>
            </a:r>
            <a:endParaRPr lang="es-A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DF99E6-B857-4A21-9E00-42FC00B65AF9}"/>
              </a:ext>
            </a:extLst>
          </p:cNvPr>
          <p:cNvSpPr txBox="1"/>
          <p:nvPr/>
        </p:nvSpPr>
        <p:spPr>
          <a:xfrm>
            <a:off x="1381125" y="4949880"/>
            <a:ext cx="228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Ganancia</a:t>
            </a:r>
            <a:r>
              <a:rPr lang="en-US" dirty="0"/>
              <a:t> de </a:t>
            </a:r>
            <a:r>
              <a:rPr lang="en-US" dirty="0" err="1"/>
              <a:t>Corriente</a:t>
            </a:r>
            <a:endParaRPr lang="es-AR" dirty="0"/>
          </a:p>
        </p:txBody>
      </p:sp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DF8EED48-065D-4DE5-A6F5-87B94F833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2323" y="5438990"/>
            <a:ext cx="2730793" cy="74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960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DBBA4-66B8-4689-8472-A976B688C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Resistencias</a:t>
            </a:r>
            <a:r>
              <a:rPr lang="en-US" dirty="0"/>
              <a:t> de Entrada</a:t>
            </a:r>
            <a:endParaRPr lang="es-AR" dirty="0"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E9728228-10B9-454B-A0FA-D68279BAC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8" y="4037704"/>
            <a:ext cx="7024687" cy="15630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39788-FEBD-488D-B16C-360558C4A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8" y="2003349"/>
            <a:ext cx="7024687" cy="1643830"/>
          </a:xfrm>
          <a:prstGeom prst="rect">
            <a:avLst/>
          </a:prstGeom>
        </p:spPr>
      </p:pic>
      <p:pic>
        <p:nvPicPr>
          <p:cNvPr id="12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018D6947-2574-41B4-97B9-82C6F2DF2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7543" y="2705423"/>
            <a:ext cx="4074457" cy="4172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B895C4-B508-443D-A640-E350CEBB5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2329" y="4647788"/>
            <a:ext cx="127635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27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6C7DB-EA58-4ABA-94C3-CB6F19ABB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Resistencia de Salida</a:t>
            </a:r>
            <a:endParaRPr lang="es-AR" dirty="0"/>
          </a:p>
        </p:txBody>
      </p:sp>
      <p:pic>
        <p:nvPicPr>
          <p:cNvPr id="4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8AC00FED-A007-4787-AB85-70F3482AE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283216" y="2235418"/>
            <a:ext cx="481278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7D58B7-14C3-4544-8B7C-CD53A25B3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360" y="3721318"/>
            <a:ext cx="1209675" cy="228600"/>
          </a:xfrm>
          <a:prstGeom prst="rect">
            <a:avLst/>
          </a:prstGeom>
        </p:spPr>
      </p:pic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A6B43C26-F669-4B18-B447-2018204F4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360" y="2669397"/>
            <a:ext cx="187642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56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9CB71-7727-4950-9878-2FAA38BDD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Medicion</a:t>
            </a:r>
            <a:endParaRPr lang="es-AR" dirty="0"/>
          </a:p>
        </p:txBody>
      </p:sp>
      <p:pic>
        <p:nvPicPr>
          <p:cNvPr id="5" name="Content Placeholder 4" descr="A circuit board&#10;&#10;Description automatically generated">
            <a:extLst>
              <a:ext uri="{FF2B5EF4-FFF2-40B4-BE49-F238E27FC236}">
                <a16:creationId xmlns:a16="http://schemas.microsoft.com/office/drawing/2014/main" id="{C2A46E8B-C603-461B-BE98-7817F855C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1730" y="2584174"/>
            <a:ext cx="4253950" cy="3190462"/>
          </a:xfrm>
        </p:spPr>
      </p:pic>
      <p:pic>
        <p:nvPicPr>
          <p:cNvPr id="7" name="Picture 6" descr="A picture containing computer&#10;&#10;Description automatically generated">
            <a:extLst>
              <a:ext uri="{FF2B5EF4-FFF2-40B4-BE49-F238E27FC236}">
                <a16:creationId xmlns:a16="http://schemas.microsoft.com/office/drawing/2014/main" id="{AE2F4685-A617-47FA-B14F-38FCF3B54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584173"/>
            <a:ext cx="4253950" cy="319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25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BD084-C8C3-445D-96D6-4A263B658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Resultados</a:t>
            </a:r>
            <a:endParaRPr lang="es-AR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DD0667F0-DA8D-4051-898D-D328302C9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1047" y="3536746"/>
            <a:ext cx="3254022" cy="647756"/>
          </a:xfr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7ECDFBF3-C7C3-4D6F-8BCE-4628B04C6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047" y="4379428"/>
            <a:ext cx="3254022" cy="640135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0D9A0EDE-6478-4187-B539-B357C46C8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047" y="2417587"/>
            <a:ext cx="3352444" cy="92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205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B1B29-96AE-44B2-87FF-C1780E99E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Resultados</a:t>
            </a:r>
            <a:endParaRPr lang="es-AR" dirty="0"/>
          </a:p>
        </p:txBody>
      </p:sp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0298801F-F812-44E2-A2CE-F0003D1A6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4519" y="4368166"/>
            <a:ext cx="4038600" cy="75247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E8A83D-D5A1-4F02-B691-E9847476F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244" y="2709863"/>
            <a:ext cx="127635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709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AD83CFE-1CA3-4832-A4B9-C48CD1347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98641C-7F74-435D-996F-A4387A3C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D4D01E-7B42-472E-8F18-7B83A4261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Presentacion Circuitos</a:t>
            </a:r>
          </a:p>
        </p:txBody>
      </p:sp>
      <p:pic>
        <p:nvPicPr>
          <p:cNvPr id="13" name="Picture 12" descr="Diagram, schematic&#10;&#10;Description automatically generated">
            <a:extLst>
              <a:ext uri="{FF2B5EF4-FFF2-40B4-BE49-F238E27FC236}">
                <a16:creationId xmlns:a16="http://schemas.microsoft.com/office/drawing/2014/main" id="{D04DAC4C-23E6-4F31-8EFD-83D3250D0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059" y="912724"/>
            <a:ext cx="3778478" cy="360273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530C0F6-C8DF-4539-B30C-8105DB61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 descr="Diagram, schematic&#10;&#10;Description automatically generated">
            <a:extLst>
              <a:ext uri="{FF2B5EF4-FFF2-40B4-BE49-F238E27FC236}">
                <a16:creationId xmlns:a16="http://schemas.microsoft.com/office/drawing/2014/main" id="{4D3836A3-60DE-4061-934B-F2404EE9F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3943" y="912724"/>
            <a:ext cx="3369001" cy="360273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AE51241-AA8B-4B82-9C59-6738DB85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618F67-6448-4F96-B22B-2776AAD600AF}"/>
              </a:ext>
            </a:extLst>
          </p:cNvPr>
          <p:cNvSpPr txBox="1"/>
          <p:nvPr/>
        </p:nvSpPr>
        <p:spPr>
          <a:xfrm>
            <a:off x="2857500" y="659606"/>
            <a:ext cx="1342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Carga </a:t>
            </a:r>
            <a:r>
              <a:rPr lang="en-US" dirty="0" err="1"/>
              <a:t>Pasiva</a:t>
            </a:r>
            <a:endParaRPr lang="es-A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533995-78C4-46BB-9EF0-E02F5116675C}"/>
              </a:ext>
            </a:extLst>
          </p:cNvPr>
          <p:cNvSpPr txBox="1"/>
          <p:nvPr/>
        </p:nvSpPr>
        <p:spPr>
          <a:xfrm>
            <a:off x="8782050" y="657130"/>
            <a:ext cx="1336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Carga </a:t>
            </a:r>
            <a:r>
              <a:rPr lang="en-US" dirty="0" err="1"/>
              <a:t>Activa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132120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83853-40B4-49E0-A331-108D8D297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Elementos</a:t>
            </a:r>
            <a:r>
              <a:rPr lang="en-US" dirty="0"/>
              <a:t> a </a:t>
            </a:r>
            <a:r>
              <a:rPr lang="en-US" dirty="0" err="1"/>
              <a:t>utilizar</a:t>
            </a:r>
            <a:endParaRPr lang="es-AR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D79A0649-0346-4F6C-BD28-BC0EBA4C8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2087" y="2821872"/>
            <a:ext cx="8607826" cy="1450757"/>
          </a:xfrm>
        </p:spPr>
      </p:pic>
    </p:spTree>
    <p:extLst>
      <p:ext uri="{BB962C8B-B14F-4D97-AF65-F5344CB8AC3E}">
        <p14:creationId xmlns:p14="http://schemas.microsoft.com/office/powerpoint/2010/main" val="2361018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AD83CFE-1CA3-4832-A4B9-C48CD1347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98641C-7F74-435D-996F-A4387A3C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F9BC6-9502-4BFA-997F-B0EAB601A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 err="1">
                <a:solidFill>
                  <a:srgbClr val="FFFFFF"/>
                </a:solidFill>
              </a:rPr>
              <a:t>Circuitos</a:t>
            </a:r>
            <a:r>
              <a:rPr lang="en-US" sz="3600" dirty="0">
                <a:solidFill>
                  <a:srgbClr val="FFFFFF"/>
                </a:solidFill>
              </a:rPr>
              <a:t> de </a:t>
            </a:r>
            <a:r>
              <a:rPr lang="en-US" sz="3600" dirty="0" err="1">
                <a:solidFill>
                  <a:srgbClr val="FFFFFF"/>
                </a:solidFill>
              </a:rPr>
              <a:t>Polarizacion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11" name="Content Placeholder 10" descr="Diagram, schematic&#10;&#10;Description automatically generated">
            <a:extLst>
              <a:ext uri="{FF2B5EF4-FFF2-40B4-BE49-F238E27FC236}">
                <a16:creationId xmlns:a16="http://schemas.microsoft.com/office/drawing/2014/main" id="{6929557E-E8A4-4E54-993E-B31603BF4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2116" y="908828"/>
            <a:ext cx="2606014" cy="360273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530C0F6-C8DF-4539-B30C-8105DB61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Diagram, schematic&#10;&#10;Description automatically generated">
            <a:extLst>
              <a:ext uri="{FF2B5EF4-FFF2-40B4-BE49-F238E27FC236}">
                <a16:creationId xmlns:a16="http://schemas.microsoft.com/office/drawing/2014/main" id="{B6758A42-15E4-446F-B6AE-BAAF4C9EA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941" y="886968"/>
            <a:ext cx="2588791" cy="360273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AE51241-AA8B-4B82-9C59-6738DB85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357AEB-AF40-41B7-9762-24D46AA4A5AE}"/>
              </a:ext>
            </a:extLst>
          </p:cNvPr>
          <p:cNvSpPr txBox="1"/>
          <p:nvPr/>
        </p:nvSpPr>
        <p:spPr>
          <a:xfrm>
            <a:off x="2623978" y="545068"/>
            <a:ext cx="1342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Carga </a:t>
            </a:r>
            <a:r>
              <a:rPr lang="en-US" dirty="0" err="1"/>
              <a:t>Pasiva</a:t>
            </a:r>
            <a:endParaRPr lang="es-A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A56624-B0E9-4A56-853D-A379FF849BA6}"/>
              </a:ext>
            </a:extLst>
          </p:cNvPr>
          <p:cNvSpPr txBox="1"/>
          <p:nvPr/>
        </p:nvSpPr>
        <p:spPr>
          <a:xfrm>
            <a:off x="8506161" y="539496"/>
            <a:ext cx="1336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Carga </a:t>
            </a:r>
            <a:r>
              <a:rPr lang="en-US" dirty="0" err="1"/>
              <a:t>Activa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596936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1813E-3374-4740-BE76-B73463EEC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Polarizacion</a:t>
            </a:r>
            <a:endParaRPr lang="es-AR" dirty="0"/>
          </a:p>
        </p:txBody>
      </p:sp>
      <p:pic>
        <p:nvPicPr>
          <p:cNvPr id="5" name="Content Placeholder 4" descr="A close up of a clock&#10;&#10;Description automatically generated">
            <a:extLst>
              <a:ext uri="{FF2B5EF4-FFF2-40B4-BE49-F238E27FC236}">
                <a16:creationId xmlns:a16="http://schemas.microsoft.com/office/drawing/2014/main" id="{B2E78601-7FB9-4133-AF2D-40BDD87E8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4013" y="4892636"/>
            <a:ext cx="2347163" cy="891617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C553FFD0-1B11-47DC-81D7-CDF691CA7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56" y="4990544"/>
            <a:ext cx="2133785" cy="502964"/>
          </a:xfrm>
          <a:prstGeom prst="rect">
            <a:avLst/>
          </a:prstGeom>
        </p:spPr>
      </p:pic>
      <p:pic>
        <p:nvPicPr>
          <p:cNvPr id="9" name="Picture 8" descr="A close up of a clock&#10;&#10;Description automatically generated">
            <a:extLst>
              <a:ext uri="{FF2B5EF4-FFF2-40B4-BE49-F238E27FC236}">
                <a16:creationId xmlns:a16="http://schemas.microsoft.com/office/drawing/2014/main" id="{9BA3C380-7B38-48E3-A85D-25974236A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84" y="5634814"/>
            <a:ext cx="2240474" cy="541067"/>
          </a:xfrm>
          <a:prstGeom prst="rect">
            <a:avLst/>
          </a:prstGeom>
        </p:spPr>
      </p:pic>
      <p:pic>
        <p:nvPicPr>
          <p:cNvPr id="11" name="Picture 10" descr="Diagram, schematic&#10;&#10;Description automatically generated">
            <a:extLst>
              <a:ext uri="{FF2B5EF4-FFF2-40B4-BE49-F238E27FC236}">
                <a16:creationId xmlns:a16="http://schemas.microsoft.com/office/drawing/2014/main" id="{CD85670A-4497-4ACB-90A0-72EE7E1435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3638" y="2041767"/>
            <a:ext cx="1912786" cy="2644369"/>
          </a:xfrm>
          <a:prstGeom prst="rect">
            <a:avLst/>
          </a:prstGeom>
        </p:spPr>
      </p:pic>
      <p:pic>
        <p:nvPicPr>
          <p:cNvPr id="12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59F701CC-7246-452A-B10F-95BE311B17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156349"/>
            <a:ext cx="1828958" cy="25453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F422BF-A4BD-4545-9BAB-E1CF93E7A7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8139" y="1981592"/>
            <a:ext cx="2607541" cy="2894813"/>
          </a:xfrm>
          <a:prstGeom prst="rect">
            <a:avLst/>
          </a:prstGeom>
        </p:spPr>
      </p:pic>
      <p:pic>
        <p:nvPicPr>
          <p:cNvPr id="14" name="Picture 13" descr="Text, letter, schematic&#10;&#10;Description automatically generated">
            <a:extLst>
              <a:ext uri="{FF2B5EF4-FFF2-40B4-BE49-F238E27FC236}">
                <a16:creationId xmlns:a16="http://schemas.microsoft.com/office/drawing/2014/main" id="{A91FCFBB-95BC-47EB-A53E-9D10F4AE5E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3615" y="4811482"/>
            <a:ext cx="2103302" cy="967824"/>
          </a:xfrm>
          <a:prstGeom prst="rect">
            <a:avLst/>
          </a:prstGeom>
        </p:spPr>
      </p:pic>
      <p:pic>
        <p:nvPicPr>
          <p:cNvPr id="15" name="Picture 14" descr="A close up of a clock&#10;&#10;Description automatically generated">
            <a:extLst>
              <a:ext uri="{FF2B5EF4-FFF2-40B4-BE49-F238E27FC236}">
                <a16:creationId xmlns:a16="http://schemas.microsoft.com/office/drawing/2014/main" id="{C9975011-4FAC-4066-A141-4EDBFBF51B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51909" y="5002365"/>
            <a:ext cx="1486029" cy="495343"/>
          </a:xfrm>
          <a:prstGeom prst="rect">
            <a:avLst/>
          </a:prstGeom>
        </p:spPr>
      </p:pic>
      <p:pic>
        <p:nvPicPr>
          <p:cNvPr id="16" name="Picture 15" descr="Text, letter&#10;&#10;Description automatically generated">
            <a:extLst>
              <a:ext uri="{FF2B5EF4-FFF2-40B4-BE49-F238E27FC236}">
                <a16:creationId xmlns:a16="http://schemas.microsoft.com/office/drawing/2014/main" id="{A8B44EC0-1267-48E9-9433-FA55D9AAA7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64256" y="4823324"/>
            <a:ext cx="2522439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64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0C2E-A6FD-48F7-860D-27F40F86A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Incremental</a:t>
            </a:r>
            <a:endParaRPr lang="es-AR" dirty="0"/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3F7EA2B0-68BE-4A02-A092-47B6DDC8EC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2450" y="1976777"/>
            <a:ext cx="5814564" cy="1371719"/>
          </a:xfr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BB6C470F-1FF0-467F-8972-8FD0B5284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82" y="3348496"/>
            <a:ext cx="2088061" cy="838273"/>
          </a:xfrm>
          <a:prstGeom prst="rect">
            <a:avLst/>
          </a:prstGeom>
        </p:spPr>
      </p:pic>
      <p:pic>
        <p:nvPicPr>
          <p:cNvPr id="6" name="Content Placeholder 4" descr="A close up of a clock&#10;&#10;Description automatically generated">
            <a:extLst>
              <a:ext uri="{FF2B5EF4-FFF2-40B4-BE49-F238E27FC236}">
                <a16:creationId xmlns:a16="http://schemas.microsoft.com/office/drawing/2014/main" id="{520A7200-35ED-4696-A919-BFD4111AC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237" y="3587913"/>
            <a:ext cx="3429297" cy="396274"/>
          </a:xfrm>
          <a:prstGeom prst="rect">
            <a:avLst/>
          </a:prstGeom>
        </p:spPr>
      </p:pic>
      <p:pic>
        <p:nvPicPr>
          <p:cNvPr id="8" name="Picture 7" descr="A close up of a watch&#10;&#10;Description automatically generated">
            <a:extLst>
              <a:ext uri="{FF2B5EF4-FFF2-40B4-BE49-F238E27FC236}">
                <a16:creationId xmlns:a16="http://schemas.microsoft.com/office/drawing/2014/main" id="{4A27FF28-1998-4152-91BA-E6A94696D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3237" y="4223604"/>
            <a:ext cx="2469094" cy="441998"/>
          </a:xfrm>
          <a:prstGeom prst="rect">
            <a:avLst/>
          </a:prstGeom>
        </p:spPr>
      </p:pic>
      <p:pic>
        <p:nvPicPr>
          <p:cNvPr id="9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EDF86C0-9386-4906-B4BC-01137D7AB1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3237" y="4934531"/>
            <a:ext cx="1836579" cy="403895"/>
          </a:xfrm>
          <a:prstGeom prst="rect">
            <a:avLst/>
          </a:prstGeom>
        </p:spPr>
      </p:pic>
      <p:pic>
        <p:nvPicPr>
          <p:cNvPr id="10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B68A5C57-5378-4679-8E2C-CBF5C5F81E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0523" y="3587913"/>
            <a:ext cx="4074457" cy="4172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56FA88-0B2E-4330-A8CC-2DD491B3DC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1736" y="5385643"/>
            <a:ext cx="1209675" cy="228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F9ED37-4E31-42A7-BFF2-237934DB9E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35759" y="4186769"/>
            <a:ext cx="1276350" cy="342900"/>
          </a:xfrm>
          <a:prstGeom prst="rect">
            <a:avLst/>
          </a:prstGeom>
        </p:spPr>
      </p:pic>
      <p:pic>
        <p:nvPicPr>
          <p:cNvPr id="14" name="Picture 13" descr="A picture containing chart&#10;&#10;Description automatically generated">
            <a:extLst>
              <a:ext uri="{FF2B5EF4-FFF2-40B4-BE49-F238E27FC236}">
                <a16:creationId xmlns:a16="http://schemas.microsoft.com/office/drawing/2014/main" id="{16520EFF-138F-4047-BB0C-C089D43FAD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1736" y="4711261"/>
            <a:ext cx="187642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84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561A4-C960-4B42-BFDC-3E798BD62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Respuesta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frecuencia</a:t>
            </a:r>
            <a:endParaRPr lang="es-A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B147E2-680D-4B7F-BB89-8B6C723607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3866180"/>
            <a:ext cx="6686025" cy="197370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4475FE-0B18-4CBB-9FD5-0168714E6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62" y="1893656"/>
            <a:ext cx="6864143" cy="19442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EE80C7-2ADC-4932-AF8F-382C4FD62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292" y="2173840"/>
            <a:ext cx="1666783" cy="13838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290F98-C669-498C-AA1B-86D30EFC9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292" y="4309254"/>
            <a:ext cx="1876333" cy="162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16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AD520-AFEA-4062-B26A-70A94639E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Teoricos</a:t>
            </a:r>
            <a:endParaRPr lang="es-AR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7AFFA1F4-9E0E-4490-84BF-960CFF022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865" y="2178162"/>
            <a:ext cx="4863190" cy="3638729"/>
          </a:xfr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70D73B8A-AAFC-4B8D-8FBE-63127074A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634" y="2178162"/>
            <a:ext cx="5573332" cy="363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41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1A4AA-3F7D-4B80-8EE9-7AF0BF596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Circuitos</a:t>
            </a:r>
            <a:r>
              <a:rPr lang="en-US" dirty="0"/>
              <a:t> </a:t>
            </a:r>
            <a:r>
              <a:rPr lang="en-US" dirty="0" err="1"/>
              <a:t>Simulados</a:t>
            </a:r>
            <a:endParaRPr lang="es-AR" dirty="0"/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372F211E-FD6B-4C4E-AF21-4980F1B5D5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52685" y="1971068"/>
            <a:ext cx="4538154" cy="2238733"/>
          </a:xfrm>
        </p:spPr>
      </p:pic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47D42F96-94B8-490D-A21E-DB563DF9A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336" y="1971068"/>
            <a:ext cx="4538154" cy="223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5523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69</Words>
  <Application>Microsoft Office PowerPoint</Application>
  <PresentationFormat>Widescreen</PresentationFormat>
  <Paragraphs>31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Retrospect</vt:lpstr>
      <vt:lpstr>Configuracion Darlington</vt:lpstr>
      <vt:lpstr>Presentacion Circuitos</vt:lpstr>
      <vt:lpstr>Elementos a utilizar</vt:lpstr>
      <vt:lpstr>Circuitos de Polarizacion</vt:lpstr>
      <vt:lpstr>Polarizacion</vt:lpstr>
      <vt:lpstr>Modelo Incremental</vt:lpstr>
      <vt:lpstr>Respuesta en frecuencia</vt:lpstr>
      <vt:lpstr>Resultados Teoricos</vt:lpstr>
      <vt:lpstr>Circuitos Simulados</vt:lpstr>
      <vt:lpstr>Polarizacion</vt:lpstr>
      <vt:lpstr>Parametros Incrementales</vt:lpstr>
      <vt:lpstr>Circuitos Simulados</vt:lpstr>
      <vt:lpstr>Simulaciones</vt:lpstr>
      <vt:lpstr>Resistencias de Entrada</vt:lpstr>
      <vt:lpstr>Resistencia de Salida</vt:lpstr>
      <vt:lpstr>Medicion</vt:lpstr>
      <vt:lpstr>Resultados</vt:lpstr>
      <vt:lpstr>Resultados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Configuracion Darlington</dc:title>
  <dc:creator>Francisco Musich</dc:creator>
  <cp:lastModifiedBy>Francisco Musich</cp:lastModifiedBy>
  <cp:revision>7</cp:revision>
  <dcterms:created xsi:type="dcterms:W3CDTF">2020-11-25T19:36:00Z</dcterms:created>
  <dcterms:modified xsi:type="dcterms:W3CDTF">2020-11-25T23:57:21Z</dcterms:modified>
</cp:coreProperties>
</file>